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5B787F3-3CF3-A1C7-DBE7-27B299F514AD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Podemos confiar em Deus para nos guiar.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E1CE77DA-9A49-0C40-7D5D-D3F14160E079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01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2406FE7-F386-1BA6-8D2E-001678D68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853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10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2</cp:revision>
  <dcterms:created xsi:type="dcterms:W3CDTF">2026-03-30T20:15:06Z</dcterms:created>
  <dcterms:modified xsi:type="dcterms:W3CDTF">2026-03-30T20:53:23Z</dcterms:modified>
</cp:coreProperties>
</file>